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48" r:id="rId2"/>
    <p:sldId id="425" r:id="rId3"/>
    <p:sldId id="426" r:id="rId4"/>
    <p:sldId id="449" r:id="rId5"/>
    <p:sldId id="427" r:id="rId6"/>
    <p:sldId id="430" r:id="rId7"/>
    <p:sldId id="454" r:id="rId8"/>
    <p:sldId id="446" r:id="rId9"/>
    <p:sldId id="453" r:id="rId10"/>
    <p:sldId id="431" r:id="rId11"/>
    <p:sldId id="432" r:id="rId12"/>
    <p:sldId id="433" r:id="rId13"/>
    <p:sldId id="434" r:id="rId14"/>
    <p:sldId id="435" r:id="rId15"/>
    <p:sldId id="428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50" r:id="rId27"/>
    <p:sldId id="451" r:id="rId28"/>
    <p:sldId id="429" r:id="rId29"/>
  </p:sldIdLst>
  <p:sldSz cx="9793288" cy="6408738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9" userDrawn="1">
          <p15:clr>
            <a:srgbClr val="A4A3A4"/>
          </p15:clr>
        </p15:guide>
        <p15:guide id="2" pos="3085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3659" userDrawn="1">
          <p15:clr>
            <a:srgbClr val="A4A3A4"/>
          </p15:clr>
        </p15:guide>
        <p15:guide id="5" pos="30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8" userDrawn="1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558ED5"/>
    <a:srgbClr val="EB7A67"/>
    <a:srgbClr val="00C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9920" autoAdjust="0"/>
  </p:normalViewPr>
  <p:slideViewPr>
    <p:cSldViewPr>
      <p:cViewPr>
        <p:scale>
          <a:sx n="125" d="100"/>
          <a:sy n="125" d="100"/>
        </p:scale>
        <p:origin x="1176" y="90"/>
      </p:cViewPr>
      <p:guideLst>
        <p:guide orient="horz" pos="2019"/>
        <p:guide pos="3085"/>
        <p:guide orient="horz" pos="1620"/>
        <p:guide orient="horz" pos="3659"/>
        <p:guide pos="3084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120" d="100"/>
          <a:sy n="120" d="100"/>
        </p:scale>
        <p:origin x="-5094" y="-96"/>
      </p:cViewPr>
      <p:guideLst>
        <p:guide orient="horz" pos="3223"/>
        <p:guide pos="2238"/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4" y="0"/>
            <a:ext cx="2918831" cy="493316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r">
              <a:defRPr sz="1200"/>
            </a:lvl1pPr>
          </a:lstStyle>
          <a:p>
            <a:fld id="{74959256-2054-4F9D-AB76-9B63877416F3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4" y="9371285"/>
            <a:ext cx="2918831" cy="493316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r">
              <a:defRPr sz="1200"/>
            </a:lvl1pPr>
          </a:lstStyle>
          <a:p>
            <a:fld id="{4AED0A27-95B7-406B-9FA3-6DA230EAD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885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9413" cy="493714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4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r">
              <a:defRPr sz="1200"/>
            </a:lvl1pPr>
          </a:lstStyle>
          <a:p>
            <a:fld id="{C3678A6B-5F59-430F-A0DB-B64309FEEBD6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41338" y="739775"/>
            <a:ext cx="565308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5" tIns="45708" rIns="91415" bIns="457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1" y="4686301"/>
            <a:ext cx="5389563" cy="4440238"/>
          </a:xfrm>
          <a:prstGeom prst="rect">
            <a:avLst/>
          </a:prstGeom>
        </p:spPr>
        <p:txBody>
          <a:bodyPr vert="horz" lIns="91415" tIns="45708" rIns="91415" bIns="4570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013"/>
            <a:ext cx="2919413" cy="493713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3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r">
              <a:defRPr sz="1200"/>
            </a:lvl1pPr>
          </a:lstStyle>
          <a:p>
            <a:fld id="{1D7A0704-81CC-4687-A272-168C74E49B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5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6124" y="1795957"/>
            <a:ext cx="9360000" cy="1619495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129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8132" y="3908576"/>
            <a:ext cx="9217024" cy="1360832"/>
          </a:xfrm>
        </p:spPr>
        <p:txBody>
          <a:bodyPr>
            <a:normAutofit/>
          </a:bodyPr>
          <a:lstStyle>
            <a:lvl1pPr marL="0" indent="0" algn="r">
              <a:buNone/>
              <a:defRPr sz="1956" b="1">
                <a:solidFill>
                  <a:schemeClr val="tx1">
                    <a:tint val="75000"/>
                  </a:schemeClr>
                </a:solidFill>
              </a:defRPr>
            </a:lvl1pPr>
            <a:lvl2pPr marL="44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88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2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0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77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4593-FFB9-46D1-8F07-2D8664242121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7F5F-8717-49C0-A979-1692FF8734D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6" name="Picture 2" descr="C:\Users\dclab\Desktop\Emblem_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729" y="4816528"/>
            <a:ext cx="1989634" cy="194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1266"/>
      </p:ext>
    </p:extLst>
  </p:cSld>
  <p:clrMapOvr>
    <a:masterClrMapping/>
  </p:clrMapOvr>
  <p:transition spd="slow" advClick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9555" y="4486117"/>
            <a:ext cx="5875973" cy="529612"/>
          </a:xfrm>
        </p:spPr>
        <p:txBody>
          <a:bodyPr anchor="b"/>
          <a:lstStyle>
            <a:lvl1pPr algn="l">
              <a:defRPr sz="1956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19555" y="572633"/>
            <a:ext cx="5875973" cy="3845243"/>
          </a:xfrm>
        </p:spPr>
        <p:txBody>
          <a:bodyPr/>
          <a:lstStyle>
            <a:lvl1pPr marL="0" indent="0">
              <a:buNone/>
              <a:defRPr sz="3129"/>
            </a:lvl1pPr>
            <a:lvl2pPr marL="447152" indent="0">
              <a:buNone/>
              <a:defRPr sz="2739"/>
            </a:lvl2pPr>
            <a:lvl3pPr marL="894303" indent="0">
              <a:buNone/>
              <a:defRPr sz="2347"/>
            </a:lvl3pPr>
            <a:lvl4pPr marL="1341455" indent="0">
              <a:buNone/>
              <a:defRPr sz="1956"/>
            </a:lvl4pPr>
            <a:lvl5pPr marL="1788607" indent="0">
              <a:buNone/>
              <a:defRPr sz="1956"/>
            </a:lvl5pPr>
            <a:lvl6pPr marL="2235758" indent="0">
              <a:buNone/>
              <a:defRPr sz="1956"/>
            </a:lvl6pPr>
            <a:lvl7pPr marL="2682910" indent="0">
              <a:buNone/>
              <a:defRPr sz="1956"/>
            </a:lvl7pPr>
            <a:lvl8pPr marL="3130062" indent="0">
              <a:buNone/>
              <a:defRPr sz="1956"/>
            </a:lvl8pPr>
            <a:lvl9pPr marL="3577214" indent="0">
              <a:buNone/>
              <a:defRPr sz="1956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19555" y="5015729"/>
            <a:ext cx="5875973" cy="752136"/>
          </a:xfrm>
        </p:spPr>
        <p:txBody>
          <a:bodyPr/>
          <a:lstStyle>
            <a:lvl1pPr marL="0" indent="0">
              <a:buNone/>
              <a:defRPr sz="1369"/>
            </a:lvl1pPr>
            <a:lvl2pPr marL="447152" indent="0">
              <a:buNone/>
              <a:defRPr sz="1174"/>
            </a:lvl2pPr>
            <a:lvl3pPr marL="894303" indent="0">
              <a:buNone/>
              <a:defRPr sz="978"/>
            </a:lvl3pPr>
            <a:lvl4pPr marL="1341455" indent="0">
              <a:buNone/>
              <a:defRPr sz="880"/>
            </a:lvl4pPr>
            <a:lvl5pPr marL="1788607" indent="0">
              <a:buNone/>
              <a:defRPr sz="880"/>
            </a:lvl5pPr>
            <a:lvl6pPr marL="2235758" indent="0">
              <a:buNone/>
              <a:defRPr sz="880"/>
            </a:lvl6pPr>
            <a:lvl7pPr marL="2682910" indent="0">
              <a:buNone/>
              <a:defRPr sz="880"/>
            </a:lvl7pPr>
            <a:lvl8pPr marL="3130062" indent="0">
              <a:buNone/>
              <a:defRPr sz="880"/>
            </a:lvl8pPr>
            <a:lvl9pPr marL="3577214" indent="0">
              <a:buNone/>
              <a:defRPr sz="88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F76-B875-4596-A54C-08C67B6E235D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7F5F-8717-49C0-A979-1692FF873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09524"/>
      </p:ext>
    </p:extLst>
  </p:cSld>
  <p:clrMapOvr>
    <a:masterClrMapping/>
  </p:clrMapOvr>
  <p:transition spd="slow" advClick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B4BD-60D0-4FEB-A051-01F7F8ABD80D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7F5F-8717-49C0-A979-1692FF873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864411"/>
      </p:ext>
    </p:extLst>
  </p:cSld>
  <p:clrMapOvr>
    <a:masterClrMapping/>
  </p:clrMapOvr>
  <p:transition spd="slow" advClick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00134" y="256648"/>
            <a:ext cx="2203490" cy="546819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89664" y="256648"/>
            <a:ext cx="6447248" cy="546819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8EC0-56A0-46F2-A370-E2AAA3037AB9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7F5F-8717-49C0-A979-1692FF873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005786"/>
      </p:ext>
    </p:extLst>
  </p:cSld>
  <p:clrMapOvr>
    <a:masterClrMapping/>
  </p:clrMapOvr>
  <p:transition spd="slow" advClick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02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894364"/>
      </p:ext>
    </p:extLst>
  </p:cSld>
  <p:clrMapOvr>
    <a:masterClrMapping/>
  </p:clrMapOvr>
  <p:transition spd="slow" advClick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3604" y="4118208"/>
            <a:ext cx="8324295" cy="1272846"/>
          </a:xfrm>
        </p:spPr>
        <p:txBody>
          <a:bodyPr anchor="t"/>
          <a:lstStyle>
            <a:lvl1pPr algn="l">
              <a:defRPr sz="3912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3604" y="2716297"/>
            <a:ext cx="8324295" cy="1401911"/>
          </a:xfrm>
        </p:spPr>
        <p:txBody>
          <a:bodyPr anchor="b"/>
          <a:lstStyle>
            <a:lvl1pPr marL="0" indent="0">
              <a:buNone/>
              <a:defRPr sz="1956">
                <a:solidFill>
                  <a:schemeClr val="tx1">
                    <a:tint val="75000"/>
                  </a:schemeClr>
                </a:solidFill>
              </a:defRPr>
            </a:lvl1pPr>
            <a:lvl2pPr marL="447152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2pPr>
            <a:lvl3pPr marL="894303" indent="0">
              <a:buNone/>
              <a:defRPr sz="1565">
                <a:solidFill>
                  <a:schemeClr val="tx1">
                    <a:tint val="75000"/>
                  </a:schemeClr>
                </a:solidFill>
              </a:defRPr>
            </a:lvl3pPr>
            <a:lvl4pPr marL="1341455" indent="0">
              <a:buNone/>
              <a:defRPr sz="1369">
                <a:solidFill>
                  <a:schemeClr val="tx1">
                    <a:tint val="75000"/>
                  </a:schemeClr>
                </a:solidFill>
              </a:defRPr>
            </a:lvl4pPr>
            <a:lvl5pPr marL="1788607" indent="0">
              <a:buNone/>
              <a:defRPr sz="1369">
                <a:solidFill>
                  <a:schemeClr val="tx1">
                    <a:tint val="75000"/>
                  </a:schemeClr>
                </a:solidFill>
              </a:defRPr>
            </a:lvl5pPr>
            <a:lvl6pPr marL="2235758" indent="0">
              <a:buNone/>
              <a:defRPr sz="1369">
                <a:solidFill>
                  <a:schemeClr val="tx1">
                    <a:tint val="75000"/>
                  </a:schemeClr>
                </a:solidFill>
              </a:defRPr>
            </a:lvl6pPr>
            <a:lvl7pPr marL="2682910" indent="0">
              <a:buNone/>
              <a:defRPr sz="1369">
                <a:solidFill>
                  <a:schemeClr val="tx1">
                    <a:tint val="75000"/>
                  </a:schemeClr>
                </a:solidFill>
              </a:defRPr>
            </a:lvl7pPr>
            <a:lvl8pPr marL="3130062" indent="0">
              <a:buNone/>
              <a:defRPr sz="1369">
                <a:solidFill>
                  <a:schemeClr val="tx1">
                    <a:tint val="75000"/>
                  </a:schemeClr>
                </a:solidFill>
              </a:defRPr>
            </a:lvl8pPr>
            <a:lvl9pPr marL="3577214" indent="0">
              <a:buNone/>
              <a:defRPr sz="13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3DF96-9799-4EF8-8D29-D35C85BCD63A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7F5F-8717-49C0-A979-1692FF873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6502"/>
      </p:ext>
    </p:extLst>
  </p:cSld>
  <p:clrMapOvr>
    <a:masterClrMapping/>
  </p:clrMapOvr>
  <p:transition spd="slow" advClick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89666" y="1495373"/>
            <a:ext cx="4325369" cy="4229471"/>
          </a:xfrm>
        </p:spPr>
        <p:txBody>
          <a:bodyPr/>
          <a:lstStyle>
            <a:lvl1pPr>
              <a:defRPr sz="2739"/>
            </a:lvl1pPr>
            <a:lvl2pPr>
              <a:defRPr sz="2347"/>
            </a:lvl2pPr>
            <a:lvl3pPr>
              <a:defRPr sz="1956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78257" y="1495373"/>
            <a:ext cx="4325369" cy="4229471"/>
          </a:xfrm>
        </p:spPr>
        <p:txBody>
          <a:bodyPr/>
          <a:lstStyle>
            <a:lvl1pPr>
              <a:defRPr sz="2739"/>
            </a:lvl1pPr>
            <a:lvl2pPr>
              <a:defRPr sz="2347"/>
            </a:lvl2pPr>
            <a:lvl3pPr>
              <a:defRPr sz="1956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5942-3147-4CB9-A690-5FF60E2D1F3D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7F5F-8717-49C0-A979-1692FF873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42853"/>
      </p:ext>
    </p:extLst>
  </p:cSld>
  <p:clrMapOvr>
    <a:masterClrMapping/>
  </p:clrMapOvr>
  <p:transition spd="slow" advClick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89664" y="1434549"/>
            <a:ext cx="4327070" cy="597852"/>
          </a:xfrm>
        </p:spPr>
        <p:txBody>
          <a:bodyPr anchor="b"/>
          <a:lstStyle>
            <a:lvl1pPr marL="0" indent="0">
              <a:buNone/>
              <a:defRPr sz="2347" b="1"/>
            </a:lvl1pPr>
            <a:lvl2pPr marL="447152" indent="0">
              <a:buNone/>
              <a:defRPr sz="1956" b="1"/>
            </a:lvl2pPr>
            <a:lvl3pPr marL="894303" indent="0">
              <a:buNone/>
              <a:defRPr sz="1760" b="1"/>
            </a:lvl3pPr>
            <a:lvl4pPr marL="1341455" indent="0">
              <a:buNone/>
              <a:defRPr sz="1565" b="1"/>
            </a:lvl4pPr>
            <a:lvl5pPr marL="1788607" indent="0">
              <a:buNone/>
              <a:defRPr sz="1565" b="1"/>
            </a:lvl5pPr>
            <a:lvl6pPr marL="2235758" indent="0">
              <a:buNone/>
              <a:defRPr sz="1565" b="1"/>
            </a:lvl6pPr>
            <a:lvl7pPr marL="2682910" indent="0">
              <a:buNone/>
              <a:defRPr sz="1565" b="1"/>
            </a:lvl7pPr>
            <a:lvl8pPr marL="3130062" indent="0">
              <a:buNone/>
              <a:defRPr sz="1565" b="1"/>
            </a:lvl8pPr>
            <a:lvl9pPr marL="3577214" indent="0">
              <a:buNone/>
              <a:defRPr sz="1565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9664" y="2032402"/>
            <a:ext cx="4327070" cy="3692442"/>
          </a:xfrm>
        </p:spPr>
        <p:txBody>
          <a:bodyPr/>
          <a:lstStyle>
            <a:lvl1pPr>
              <a:defRPr sz="2347"/>
            </a:lvl1pPr>
            <a:lvl2pPr>
              <a:defRPr sz="1956"/>
            </a:lvl2pPr>
            <a:lvl3pPr>
              <a:defRPr sz="1760"/>
            </a:lvl3pPr>
            <a:lvl4pPr>
              <a:defRPr sz="1565"/>
            </a:lvl4pPr>
            <a:lvl5pPr>
              <a:defRPr sz="1565"/>
            </a:lvl5pPr>
            <a:lvl6pPr>
              <a:defRPr sz="1565"/>
            </a:lvl6pPr>
            <a:lvl7pPr>
              <a:defRPr sz="1565"/>
            </a:lvl7pPr>
            <a:lvl8pPr>
              <a:defRPr sz="1565"/>
            </a:lvl8pPr>
            <a:lvl9pPr>
              <a:defRPr sz="156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974856" y="1434549"/>
            <a:ext cx="4328769" cy="597852"/>
          </a:xfrm>
        </p:spPr>
        <p:txBody>
          <a:bodyPr anchor="b"/>
          <a:lstStyle>
            <a:lvl1pPr marL="0" indent="0">
              <a:buNone/>
              <a:defRPr sz="2347" b="1"/>
            </a:lvl1pPr>
            <a:lvl2pPr marL="447152" indent="0">
              <a:buNone/>
              <a:defRPr sz="1956" b="1"/>
            </a:lvl2pPr>
            <a:lvl3pPr marL="894303" indent="0">
              <a:buNone/>
              <a:defRPr sz="1760" b="1"/>
            </a:lvl3pPr>
            <a:lvl4pPr marL="1341455" indent="0">
              <a:buNone/>
              <a:defRPr sz="1565" b="1"/>
            </a:lvl4pPr>
            <a:lvl5pPr marL="1788607" indent="0">
              <a:buNone/>
              <a:defRPr sz="1565" b="1"/>
            </a:lvl5pPr>
            <a:lvl6pPr marL="2235758" indent="0">
              <a:buNone/>
              <a:defRPr sz="1565" b="1"/>
            </a:lvl6pPr>
            <a:lvl7pPr marL="2682910" indent="0">
              <a:buNone/>
              <a:defRPr sz="1565" b="1"/>
            </a:lvl7pPr>
            <a:lvl8pPr marL="3130062" indent="0">
              <a:buNone/>
              <a:defRPr sz="1565" b="1"/>
            </a:lvl8pPr>
            <a:lvl9pPr marL="3577214" indent="0">
              <a:buNone/>
              <a:defRPr sz="1565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974856" y="2032402"/>
            <a:ext cx="4328769" cy="3692442"/>
          </a:xfrm>
        </p:spPr>
        <p:txBody>
          <a:bodyPr/>
          <a:lstStyle>
            <a:lvl1pPr>
              <a:defRPr sz="2347"/>
            </a:lvl1pPr>
            <a:lvl2pPr>
              <a:defRPr sz="1956"/>
            </a:lvl2pPr>
            <a:lvl3pPr>
              <a:defRPr sz="1760"/>
            </a:lvl3pPr>
            <a:lvl4pPr>
              <a:defRPr sz="1565"/>
            </a:lvl4pPr>
            <a:lvl5pPr>
              <a:defRPr sz="1565"/>
            </a:lvl5pPr>
            <a:lvl6pPr>
              <a:defRPr sz="1565"/>
            </a:lvl6pPr>
            <a:lvl7pPr>
              <a:defRPr sz="1565"/>
            </a:lvl7pPr>
            <a:lvl8pPr>
              <a:defRPr sz="1565"/>
            </a:lvl8pPr>
            <a:lvl9pPr>
              <a:defRPr sz="156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5876-858B-4C13-A328-270308DF5BC1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7F5F-8717-49C0-A979-1692FF873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01153"/>
      </p:ext>
    </p:extLst>
  </p:cSld>
  <p:clrMapOvr>
    <a:masterClrMapping/>
  </p:clrMapOvr>
  <p:transition spd="slow" advClick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DD85-808A-4913-BD1C-395A6E8D0361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7F5F-8717-49C0-A979-1692FF8734D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23808" y="825097"/>
            <a:ext cx="936104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16126" y="176282"/>
            <a:ext cx="9361039" cy="553421"/>
          </a:xfrm>
        </p:spPr>
        <p:txBody>
          <a:bodyPr lIns="36000">
            <a:normAutofit/>
          </a:bodyPr>
          <a:lstStyle>
            <a:lvl1pPr algn="l">
              <a:defRPr sz="2739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" y="5924035"/>
            <a:ext cx="3937620" cy="4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42065"/>
      </p:ext>
    </p:extLst>
  </p:cSld>
  <p:clrMapOvr>
    <a:masterClrMapping/>
  </p:clrMapOvr>
  <p:transition spd="slow" advClick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95D46-FBBB-4DA3-9E24-418E323D3CB1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7F5F-8717-49C0-A979-1692FF873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175470"/>
      </p:ext>
    </p:extLst>
  </p:cSld>
  <p:clrMapOvr>
    <a:masterClrMapping/>
  </p:clrMapOvr>
  <p:transition spd="slow" advClick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9665" y="255164"/>
            <a:ext cx="3221924" cy="1085924"/>
          </a:xfrm>
        </p:spPr>
        <p:txBody>
          <a:bodyPr anchor="b"/>
          <a:lstStyle>
            <a:lvl1pPr algn="l">
              <a:defRPr sz="1956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28904" y="255164"/>
            <a:ext cx="5474720" cy="5469680"/>
          </a:xfrm>
        </p:spPr>
        <p:txBody>
          <a:bodyPr/>
          <a:lstStyle>
            <a:lvl1pPr>
              <a:defRPr sz="3129"/>
            </a:lvl1pPr>
            <a:lvl2pPr>
              <a:defRPr sz="2739"/>
            </a:lvl2pPr>
            <a:lvl3pPr>
              <a:defRPr sz="2347"/>
            </a:lvl3pPr>
            <a:lvl4pPr>
              <a:defRPr sz="1956"/>
            </a:lvl4pPr>
            <a:lvl5pPr>
              <a:defRPr sz="1956"/>
            </a:lvl5pPr>
            <a:lvl6pPr>
              <a:defRPr sz="1956"/>
            </a:lvl6pPr>
            <a:lvl7pPr>
              <a:defRPr sz="1956"/>
            </a:lvl7pPr>
            <a:lvl8pPr>
              <a:defRPr sz="1956"/>
            </a:lvl8pPr>
            <a:lvl9pPr>
              <a:defRPr sz="195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89665" y="1341088"/>
            <a:ext cx="3221924" cy="4383755"/>
          </a:xfrm>
        </p:spPr>
        <p:txBody>
          <a:bodyPr/>
          <a:lstStyle>
            <a:lvl1pPr marL="0" indent="0">
              <a:buNone/>
              <a:defRPr sz="1369"/>
            </a:lvl1pPr>
            <a:lvl2pPr marL="447152" indent="0">
              <a:buNone/>
              <a:defRPr sz="1174"/>
            </a:lvl2pPr>
            <a:lvl3pPr marL="894303" indent="0">
              <a:buNone/>
              <a:defRPr sz="978"/>
            </a:lvl3pPr>
            <a:lvl4pPr marL="1341455" indent="0">
              <a:buNone/>
              <a:defRPr sz="880"/>
            </a:lvl4pPr>
            <a:lvl5pPr marL="1788607" indent="0">
              <a:buNone/>
              <a:defRPr sz="880"/>
            </a:lvl5pPr>
            <a:lvl6pPr marL="2235758" indent="0">
              <a:buNone/>
              <a:defRPr sz="880"/>
            </a:lvl6pPr>
            <a:lvl7pPr marL="2682910" indent="0">
              <a:buNone/>
              <a:defRPr sz="880"/>
            </a:lvl7pPr>
            <a:lvl8pPr marL="3130062" indent="0">
              <a:buNone/>
              <a:defRPr sz="880"/>
            </a:lvl8pPr>
            <a:lvl9pPr marL="3577214" indent="0">
              <a:buNone/>
              <a:defRPr sz="88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870A8-0134-44E3-B118-1F5A3493BB03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7F5F-8717-49C0-A979-1692FF873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20549"/>
      </p:ext>
    </p:extLst>
  </p:cSld>
  <p:clrMapOvr>
    <a:masterClrMapping/>
  </p:clrMapOvr>
  <p:transition spd="slow" advClick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80000"/>
            <a:lum/>
          </a:blip>
          <a:srcRect/>
          <a:tile tx="0" ty="0" sx="96000" sy="96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89667" y="256648"/>
            <a:ext cx="8813959" cy="1068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89667" y="1495373"/>
            <a:ext cx="8813959" cy="4229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9666" y="5939952"/>
            <a:ext cx="2285101" cy="341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C0672-8527-40C3-BABC-979037CE216F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46040" y="5939952"/>
            <a:ext cx="3101208" cy="341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18524" y="5939952"/>
            <a:ext cx="2285101" cy="341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57F5F-8717-49C0-A979-1692FF873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10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 advClick="0">
    <p:push/>
  </p:transition>
  <p:hf hdr="0" ftr="0" dt="0"/>
  <p:txStyles>
    <p:titleStyle>
      <a:lvl1pPr algn="ctr" defTabSz="894303" rtl="0" eaLnBrk="1" latinLnBrk="1" hangingPunct="1">
        <a:spcBef>
          <a:spcPct val="0"/>
        </a:spcBef>
        <a:buNone/>
        <a:defRPr sz="43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364" indent="-335364" algn="l" defTabSz="89430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29" kern="1200">
          <a:solidFill>
            <a:schemeClr val="tx1"/>
          </a:solidFill>
          <a:latin typeface="+mn-lt"/>
          <a:ea typeface="+mn-ea"/>
          <a:cs typeface="+mn-cs"/>
        </a:defRPr>
      </a:lvl1pPr>
      <a:lvl2pPr marL="726621" indent="-279470" algn="l" defTabSz="89430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39" kern="1200">
          <a:solidFill>
            <a:schemeClr val="tx1"/>
          </a:solidFill>
          <a:latin typeface="+mn-lt"/>
          <a:ea typeface="+mn-ea"/>
          <a:cs typeface="+mn-cs"/>
        </a:defRPr>
      </a:lvl2pPr>
      <a:lvl3pPr marL="1117880" indent="-223576" algn="l" defTabSz="894303" rtl="0" eaLnBrk="1" latinLnBrk="1" hangingPunct="1">
        <a:spcBef>
          <a:spcPct val="20000"/>
        </a:spcBef>
        <a:buFont typeface="Arial" panose="020B0604020202020204" pitchFamily="34" charset="0"/>
        <a:buChar char="•"/>
        <a:defRPr sz="2347" kern="1200">
          <a:solidFill>
            <a:schemeClr val="tx1"/>
          </a:solidFill>
          <a:latin typeface="+mn-lt"/>
          <a:ea typeface="+mn-ea"/>
          <a:cs typeface="+mn-cs"/>
        </a:defRPr>
      </a:lvl3pPr>
      <a:lvl4pPr marL="1565031" indent="-223576" algn="l" defTabSz="894303" rtl="0" eaLnBrk="1" latinLnBrk="1" hangingPunct="1">
        <a:spcBef>
          <a:spcPct val="20000"/>
        </a:spcBef>
        <a:buFont typeface="Arial" panose="020B0604020202020204" pitchFamily="34" charset="0"/>
        <a:buChar char="–"/>
        <a:defRPr sz="1956" kern="1200">
          <a:solidFill>
            <a:schemeClr val="tx1"/>
          </a:solidFill>
          <a:latin typeface="+mn-lt"/>
          <a:ea typeface="+mn-ea"/>
          <a:cs typeface="+mn-cs"/>
        </a:defRPr>
      </a:lvl4pPr>
      <a:lvl5pPr marL="2012183" indent="-223576" algn="l" defTabSz="894303" rtl="0" eaLnBrk="1" latinLnBrk="1" hangingPunct="1">
        <a:spcBef>
          <a:spcPct val="20000"/>
        </a:spcBef>
        <a:buFont typeface="Arial" panose="020B0604020202020204" pitchFamily="34" charset="0"/>
        <a:buChar char="»"/>
        <a:defRPr sz="1956" kern="1200">
          <a:solidFill>
            <a:schemeClr val="tx1"/>
          </a:solidFill>
          <a:latin typeface="+mn-lt"/>
          <a:ea typeface="+mn-ea"/>
          <a:cs typeface="+mn-cs"/>
        </a:defRPr>
      </a:lvl5pPr>
      <a:lvl6pPr marL="2459334" indent="-223576" algn="l" defTabSz="894303" rtl="0" eaLnBrk="1" latinLnBrk="1" hangingPunct="1">
        <a:spcBef>
          <a:spcPct val="20000"/>
        </a:spcBef>
        <a:buFont typeface="Arial" panose="020B0604020202020204" pitchFamily="34" charset="0"/>
        <a:buChar char="•"/>
        <a:defRPr sz="1956" kern="1200">
          <a:solidFill>
            <a:schemeClr val="tx1"/>
          </a:solidFill>
          <a:latin typeface="+mn-lt"/>
          <a:ea typeface="+mn-ea"/>
          <a:cs typeface="+mn-cs"/>
        </a:defRPr>
      </a:lvl6pPr>
      <a:lvl7pPr marL="2906486" indent="-223576" algn="l" defTabSz="894303" rtl="0" eaLnBrk="1" latinLnBrk="1" hangingPunct="1">
        <a:spcBef>
          <a:spcPct val="20000"/>
        </a:spcBef>
        <a:buFont typeface="Arial" panose="020B0604020202020204" pitchFamily="34" charset="0"/>
        <a:buChar char="•"/>
        <a:defRPr sz="1956" kern="1200">
          <a:solidFill>
            <a:schemeClr val="tx1"/>
          </a:solidFill>
          <a:latin typeface="+mn-lt"/>
          <a:ea typeface="+mn-ea"/>
          <a:cs typeface="+mn-cs"/>
        </a:defRPr>
      </a:lvl7pPr>
      <a:lvl8pPr marL="3353638" indent="-223576" algn="l" defTabSz="894303" rtl="0" eaLnBrk="1" latinLnBrk="1" hangingPunct="1">
        <a:spcBef>
          <a:spcPct val="20000"/>
        </a:spcBef>
        <a:buFont typeface="Arial" panose="020B0604020202020204" pitchFamily="34" charset="0"/>
        <a:buChar char="•"/>
        <a:defRPr sz="1956" kern="1200">
          <a:solidFill>
            <a:schemeClr val="tx1"/>
          </a:solidFill>
          <a:latin typeface="+mn-lt"/>
          <a:ea typeface="+mn-ea"/>
          <a:cs typeface="+mn-cs"/>
        </a:defRPr>
      </a:lvl8pPr>
      <a:lvl9pPr marL="3800789" indent="-223576" algn="l" defTabSz="894303" rtl="0" eaLnBrk="1" latinLnBrk="1" hangingPunct="1">
        <a:spcBef>
          <a:spcPct val="20000"/>
        </a:spcBef>
        <a:buFont typeface="Arial" panose="020B0604020202020204" pitchFamily="34" charset="0"/>
        <a:buChar char="•"/>
        <a:defRPr sz="19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94303" rtl="0" eaLnBrk="1" latinLnBrk="1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1pPr>
      <a:lvl2pPr marL="447152" algn="l" defTabSz="894303" rtl="0" eaLnBrk="1" latinLnBrk="1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2pPr>
      <a:lvl3pPr marL="894303" algn="l" defTabSz="894303" rtl="0" eaLnBrk="1" latinLnBrk="1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55" algn="l" defTabSz="894303" rtl="0" eaLnBrk="1" latinLnBrk="1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4pPr>
      <a:lvl5pPr marL="1788607" algn="l" defTabSz="894303" rtl="0" eaLnBrk="1" latinLnBrk="1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5pPr>
      <a:lvl6pPr marL="2235758" algn="l" defTabSz="894303" rtl="0" eaLnBrk="1" latinLnBrk="1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2682910" algn="l" defTabSz="894303" rtl="0" eaLnBrk="1" latinLnBrk="1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130062" algn="l" defTabSz="894303" rtl="0" eaLnBrk="1" latinLnBrk="1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3577214" algn="l" defTabSz="894303" rtl="0" eaLnBrk="1" latinLnBrk="1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25A640E-8878-42B6-9994-E450ECC223C1}"/>
              </a:ext>
            </a:extLst>
          </p:cNvPr>
          <p:cNvSpPr/>
          <p:nvPr/>
        </p:nvSpPr>
        <p:spPr>
          <a:xfrm>
            <a:off x="3712615" y="2994940"/>
            <a:ext cx="2520280" cy="3608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Encrypt message with private key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5731ED0-122C-421A-9857-BDBA5F479D2F}"/>
              </a:ext>
            </a:extLst>
          </p:cNvPr>
          <p:cNvSpPr/>
          <p:nvPr/>
        </p:nvSpPr>
        <p:spPr>
          <a:xfrm>
            <a:off x="3712615" y="2635800"/>
            <a:ext cx="2520280" cy="3608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Send random challenge message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40BB86D-E2FF-46DB-98FE-987226F73C94}"/>
              </a:ext>
            </a:extLst>
          </p:cNvPr>
          <p:cNvSpPr/>
          <p:nvPr/>
        </p:nvSpPr>
        <p:spPr>
          <a:xfrm>
            <a:off x="3712616" y="2267489"/>
            <a:ext cx="2520280" cy="3608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Initiate SSH connection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921E5E6-D8F8-4B12-9EF0-18D5D94D0DD8}"/>
              </a:ext>
            </a:extLst>
          </p:cNvPr>
          <p:cNvSpPr/>
          <p:nvPr/>
        </p:nvSpPr>
        <p:spPr>
          <a:xfrm>
            <a:off x="1872309" y="3644578"/>
            <a:ext cx="1152128" cy="495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Client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45DC70-7829-411A-AB34-C31E68BDFCF0}"/>
              </a:ext>
            </a:extLst>
          </p:cNvPr>
          <p:cNvSpPr/>
          <p:nvPr/>
        </p:nvSpPr>
        <p:spPr>
          <a:xfrm>
            <a:off x="6840860" y="3644578"/>
            <a:ext cx="1152128" cy="495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Server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9380DE7-1766-4117-806F-92E421D9C7D7}"/>
              </a:ext>
            </a:extLst>
          </p:cNvPr>
          <p:cNvSpPr/>
          <p:nvPr/>
        </p:nvSpPr>
        <p:spPr>
          <a:xfrm>
            <a:off x="1584277" y="2484289"/>
            <a:ext cx="1728192" cy="115951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909998-0323-4A76-B0E4-C87EDE62700F}"/>
              </a:ext>
            </a:extLst>
          </p:cNvPr>
          <p:cNvSpPr/>
          <p:nvPr/>
        </p:nvSpPr>
        <p:spPr>
          <a:xfrm>
            <a:off x="6552828" y="2484289"/>
            <a:ext cx="1728192" cy="115951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F8930E-74D8-4DAC-990F-9B35F0D4327E}"/>
              </a:ext>
            </a:extLst>
          </p:cNvPr>
          <p:cNvSpPr/>
          <p:nvPr/>
        </p:nvSpPr>
        <p:spPr>
          <a:xfrm>
            <a:off x="1872309" y="2816208"/>
            <a:ext cx="115212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Private Key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023FB72-FC2F-4B70-8C09-BBE4D0B1ACB6}"/>
              </a:ext>
            </a:extLst>
          </p:cNvPr>
          <p:cNvSpPr/>
          <p:nvPr/>
        </p:nvSpPr>
        <p:spPr>
          <a:xfrm>
            <a:off x="6840860" y="2816208"/>
            <a:ext cx="115212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Public Key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2B9470-0940-4811-9BB2-7CA29D480C90}"/>
              </a:ext>
            </a:extLst>
          </p:cNvPr>
          <p:cNvCxnSpPr/>
          <p:nvPr/>
        </p:nvCxnSpPr>
        <p:spPr>
          <a:xfrm>
            <a:off x="3712615" y="2628305"/>
            <a:ext cx="2520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36E1D9-D793-4535-A1B5-6686C937B81A}"/>
              </a:ext>
            </a:extLst>
          </p:cNvPr>
          <p:cNvCxnSpPr>
            <a:cxnSpLocks/>
          </p:cNvCxnSpPr>
          <p:nvPr/>
        </p:nvCxnSpPr>
        <p:spPr>
          <a:xfrm flipH="1">
            <a:off x="3712615" y="2985838"/>
            <a:ext cx="2556283" cy="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62F029-CD7E-483F-80DB-6A5B25DD7FF7}"/>
              </a:ext>
            </a:extLst>
          </p:cNvPr>
          <p:cNvSpPr/>
          <p:nvPr/>
        </p:nvSpPr>
        <p:spPr>
          <a:xfrm>
            <a:off x="3712614" y="3363251"/>
            <a:ext cx="2520280" cy="3608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Decrypt message with public key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6EA5A28-36FB-4061-97EC-D4E9D27F662E}"/>
              </a:ext>
            </a:extLst>
          </p:cNvPr>
          <p:cNvCxnSpPr/>
          <p:nvPr/>
        </p:nvCxnSpPr>
        <p:spPr>
          <a:xfrm>
            <a:off x="3712614" y="3355756"/>
            <a:ext cx="2520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FD1765B-C7A1-4FAC-9E3E-FB9B587F7F9C}"/>
              </a:ext>
            </a:extLst>
          </p:cNvPr>
          <p:cNvCxnSpPr>
            <a:cxnSpLocks/>
          </p:cNvCxnSpPr>
          <p:nvPr/>
        </p:nvCxnSpPr>
        <p:spPr>
          <a:xfrm flipH="1">
            <a:off x="3712614" y="3713289"/>
            <a:ext cx="2556283" cy="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070691"/>
      </p:ext>
    </p:extLst>
  </p:cSld>
  <p:clrMapOvr>
    <a:masterClrMapping/>
  </p:clrMapOvr>
  <p:transition spd="slow" advClick="0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실내, 모니터, 앉아있는, 컴퓨터이(가) 표시된 사진&#10;&#10;자동 생성된 설명">
            <a:extLst>
              <a:ext uri="{FF2B5EF4-FFF2-40B4-BE49-F238E27FC236}">
                <a16:creationId xmlns:a16="http://schemas.microsoft.com/office/drawing/2014/main" id="{0F585A97-9CE6-4149-B8CC-34902B434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01092" y="821579"/>
            <a:ext cx="6408738" cy="4806554"/>
          </a:xfrm>
          <a:prstGeom prst="rect">
            <a:avLst/>
          </a:prstGeom>
        </p:spPr>
      </p:pic>
      <p:pic>
        <p:nvPicPr>
          <p:cNvPr id="17" name="그림 16" descr="모니터, 전자레인지, 앉아있는, 컴퓨터이(가) 표시된 사진&#10;&#10;자동 생성된 설명">
            <a:extLst>
              <a:ext uri="{FF2B5EF4-FFF2-40B4-BE49-F238E27FC236}">
                <a16:creationId xmlns:a16="http://schemas.microsoft.com/office/drawing/2014/main" id="{A78F5D9A-728B-49F3-9A23-C2D98D273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9528" y="801092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4851"/>
      </p:ext>
    </p:extLst>
  </p:cSld>
  <p:clrMapOvr>
    <a:masterClrMapping/>
  </p:clrMapOvr>
  <p:transition spd="slow" advClick="0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6D7A06F0-6181-425E-997C-C07AEC9E6E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72" y="468065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8990"/>
      </p:ext>
    </p:extLst>
  </p:cSld>
  <p:clrMapOvr>
    <a:masterClrMapping/>
  </p:clrMapOvr>
  <p:transition spd="slow" advClick="0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니터, 사진, 컴퓨터, 하얀색이(가) 표시된 사진&#10;&#10;자동 생성된 설명">
            <a:extLst>
              <a:ext uri="{FF2B5EF4-FFF2-40B4-BE49-F238E27FC236}">
                <a16:creationId xmlns:a16="http://schemas.microsoft.com/office/drawing/2014/main" id="{F02966DC-09B7-417E-BEC1-ABF1D9FDB4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03264" y="801092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5595"/>
      </p:ext>
    </p:extLst>
  </p:cSld>
  <p:clrMapOvr>
    <a:masterClrMapping/>
  </p:clrMapOvr>
  <p:transition spd="slow" advClick="0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8EE723-495B-4248-842E-94434912F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4152" y="0"/>
            <a:ext cx="8544984" cy="64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18727"/>
      </p:ext>
    </p:extLst>
  </p:cSld>
  <p:clrMapOvr>
    <a:masterClrMapping/>
  </p:clrMapOvr>
  <p:transition spd="slow" advClick="0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93C2B4A2-2275-498B-BDB5-A01837122F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4152" y="0"/>
            <a:ext cx="8544984" cy="64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10361"/>
      </p:ext>
    </p:extLst>
  </p:cSld>
  <p:clrMapOvr>
    <a:masterClrMapping/>
  </p:clrMapOvr>
  <p:transition spd="slow" advClick="0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니터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DAB2C66-DA35-41B2-B583-51DEC66A62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2275" y="801092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917"/>
      </p:ext>
    </p:extLst>
  </p:cSld>
  <p:clrMapOvr>
    <a:masterClrMapping/>
  </p:clrMapOvr>
  <p:transition spd="slow" advClick="0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테레오, 전자기기, 건물, 표지판이(가) 표시된 사진&#10;&#10;자동 생성된 설명">
            <a:extLst>
              <a:ext uri="{FF2B5EF4-FFF2-40B4-BE49-F238E27FC236}">
                <a16:creationId xmlns:a16="http://schemas.microsoft.com/office/drawing/2014/main" id="{D5090403-C137-4A19-8C6B-6A92CFF253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2275" y="801092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3836"/>
      </p:ext>
    </p:extLst>
  </p:cSld>
  <p:clrMapOvr>
    <a:masterClrMapping/>
  </p:clrMapOvr>
  <p:transition spd="slow" advClick="0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테레오, 전자기기, 건물, 앉아있는이(가) 표시된 사진&#10;&#10;자동 생성된 설명">
            <a:extLst>
              <a:ext uri="{FF2B5EF4-FFF2-40B4-BE49-F238E27FC236}">
                <a16:creationId xmlns:a16="http://schemas.microsoft.com/office/drawing/2014/main" id="{68D59535-CDCD-43CC-AC72-274B41E00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2275" y="801092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67062"/>
      </p:ext>
    </p:extLst>
  </p:cSld>
  <p:clrMapOvr>
    <a:masterClrMapping/>
  </p:clrMapOvr>
  <p:transition spd="slow" advClick="0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책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id="{866D2F9A-32D5-43A8-A60E-705137FD7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2275" y="801092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51168"/>
      </p:ext>
    </p:extLst>
  </p:cSld>
  <p:clrMapOvr>
    <a:masterClrMapping/>
  </p:clrMapOvr>
  <p:transition spd="slow" advClick="0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테레오, 책, 앉아있는, 컴퓨터이(가) 표시된 사진&#10;&#10;자동 생성된 설명">
            <a:extLst>
              <a:ext uri="{FF2B5EF4-FFF2-40B4-BE49-F238E27FC236}">
                <a16:creationId xmlns:a16="http://schemas.microsoft.com/office/drawing/2014/main" id="{2737A5B9-AC55-4E10-B2F0-CEE20C7CCC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2275" y="801092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21849"/>
      </p:ext>
    </p:extLst>
  </p:cSld>
  <p:clrMapOvr>
    <a:masterClrMapping/>
  </p:clrMapOvr>
  <p:transition spd="slow" advClick="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076E0D39-7D5D-44BA-84EA-2C03ED479F87}"/>
              </a:ext>
            </a:extLst>
          </p:cNvPr>
          <p:cNvGrpSpPr/>
          <p:nvPr/>
        </p:nvGrpSpPr>
        <p:grpSpPr>
          <a:xfrm>
            <a:off x="2124336" y="1476177"/>
            <a:ext cx="5545777" cy="3384376"/>
            <a:chOff x="2124336" y="1476177"/>
            <a:chExt cx="5545777" cy="338437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90F6F02-3324-4A15-875C-5DCC46BAC3A0}"/>
                </a:ext>
              </a:extLst>
            </p:cNvPr>
            <p:cNvSpPr/>
            <p:nvPr/>
          </p:nvSpPr>
          <p:spPr>
            <a:xfrm>
              <a:off x="2124336" y="4500513"/>
              <a:ext cx="5328592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TCP/IP Protocol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FCE93D7-2831-4D6A-A21C-4B5B8A31A69C}"/>
                </a:ext>
              </a:extLst>
            </p:cNvPr>
            <p:cNvSpPr/>
            <p:nvPr/>
          </p:nvSpPr>
          <p:spPr>
            <a:xfrm>
              <a:off x="2124336" y="3996457"/>
              <a:ext cx="5328592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RDP Protocol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EE788B-2134-4D13-92FA-4796E5750C9C}"/>
                </a:ext>
              </a:extLst>
            </p:cNvPr>
            <p:cNvSpPr/>
            <p:nvPr/>
          </p:nvSpPr>
          <p:spPr>
            <a:xfrm>
              <a:off x="2124336" y="3024349"/>
              <a:ext cx="5328592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Session Management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C960C3-C429-42E6-83B5-34C5BD2FB383}"/>
                </a:ext>
              </a:extLst>
            </p:cNvPr>
            <p:cNvSpPr/>
            <p:nvPr/>
          </p:nvSpPr>
          <p:spPr>
            <a:xfrm>
              <a:off x="4536604" y="1476177"/>
              <a:ext cx="2232248" cy="122413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User Session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85A007-F518-4334-AC27-20542C1A89F2}"/>
                </a:ext>
              </a:extLst>
            </p:cNvPr>
            <p:cNvSpPr/>
            <p:nvPr/>
          </p:nvSpPr>
          <p:spPr>
            <a:xfrm>
              <a:off x="4608612" y="1988617"/>
              <a:ext cx="973269" cy="6396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Graphics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DA5B30-B875-4DBB-8089-AB0FF063ABA3}"/>
                </a:ext>
              </a:extLst>
            </p:cNvPr>
            <p:cNvSpPr/>
            <p:nvPr/>
          </p:nvSpPr>
          <p:spPr>
            <a:xfrm>
              <a:off x="5723575" y="1980233"/>
              <a:ext cx="973269" cy="6396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Keyboard Mouse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DBCE3B0-649A-4DE1-BD1D-C2B61CB90FC9}"/>
                </a:ext>
              </a:extLst>
            </p:cNvPr>
            <p:cNvSpPr/>
            <p:nvPr/>
          </p:nvSpPr>
          <p:spPr>
            <a:xfrm>
              <a:off x="2124336" y="1476177"/>
              <a:ext cx="2232248" cy="122413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User Session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0350049-BF8E-4631-8D7D-E5A36F3EF412}"/>
                </a:ext>
              </a:extLst>
            </p:cNvPr>
            <p:cNvSpPr/>
            <p:nvPr/>
          </p:nvSpPr>
          <p:spPr>
            <a:xfrm>
              <a:off x="2196344" y="1988617"/>
              <a:ext cx="973269" cy="6396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Graphics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A1A5544-55EE-420D-BEF0-679244985554}"/>
                </a:ext>
              </a:extLst>
            </p:cNvPr>
            <p:cNvSpPr/>
            <p:nvPr/>
          </p:nvSpPr>
          <p:spPr>
            <a:xfrm>
              <a:off x="3311307" y="1980233"/>
              <a:ext cx="973269" cy="6396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Keyboard Mouse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032E742-A1CA-45B2-82C2-9097B98F63DB}"/>
                </a:ext>
              </a:extLst>
            </p:cNvPr>
            <p:cNvSpPr/>
            <p:nvPr/>
          </p:nvSpPr>
          <p:spPr>
            <a:xfrm>
              <a:off x="6696844" y="1709946"/>
              <a:ext cx="973269" cy="6396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…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8BFC1BF-9D84-4F18-8CD0-70A13778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240460" y="2700313"/>
              <a:ext cx="0" cy="3240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F48612B-17D0-4B8A-80A4-933313DDF9F2}"/>
                </a:ext>
              </a:extLst>
            </p:cNvPr>
            <p:cNvCxnSpPr>
              <a:cxnSpLocks/>
            </p:cNvCxnSpPr>
            <p:nvPr/>
          </p:nvCxnSpPr>
          <p:spPr>
            <a:xfrm>
              <a:off x="5688732" y="2700313"/>
              <a:ext cx="0" cy="3240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342FFAA-18D1-4BD2-BC7F-685D8C6403FC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4788632" y="3852441"/>
              <a:ext cx="0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F28A546-8DBF-4D89-A619-9831A83A198F}"/>
                </a:ext>
              </a:extLst>
            </p:cNvPr>
            <p:cNvCxnSpPr>
              <a:cxnSpLocks/>
              <a:stCxn id="17" idx="2"/>
              <a:endCxn id="3" idx="0"/>
            </p:cNvCxnSpPr>
            <p:nvPr/>
          </p:nvCxnSpPr>
          <p:spPr>
            <a:xfrm>
              <a:off x="4788632" y="4356497"/>
              <a:ext cx="0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FF6E565-6012-4B61-9B9C-BECA0604D1E1}"/>
                </a:ext>
              </a:extLst>
            </p:cNvPr>
            <p:cNvSpPr/>
            <p:nvPr/>
          </p:nvSpPr>
          <p:spPr>
            <a:xfrm>
              <a:off x="2124336" y="3503922"/>
              <a:ext cx="5328592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RDP Graphic Driver 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847AEE6-08FD-44DB-8A4F-7558BBA399B7}"/>
                </a:ext>
              </a:extLst>
            </p:cNvPr>
            <p:cNvCxnSpPr>
              <a:cxnSpLocks/>
              <a:stCxn id="18" idx="2"/>
              <a:endCxn id="42" idx="0"/>
            </p:cNvCxnSpPr>
            <p:nvPr/>
          </p:nvCxnSpPr>
          <p:spPr>
            <a:xfrm>
              <a:off x="4788632" y="3384389"/>
              <a:ext cx="0" cy="1195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3386995"/>
      </p:ext>
    </p:extLst>
  </p:cSld>
  <p:clrMapOvr>
    <a:masterClrMapping/>
  </p:clrMapOvr>
  <p:transition spd="slow" advClick="0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앉아있는, 책, 측정기, 측면이(가) 표시된 사진&#10;&#10;자동 생성된 설명">
            <a:extLst>
              <a:ext uri="{FF2B5EF4-FFF2-40B4-BE49-F238E27FC236}">
                <a16:creationId xmlns:a16="http://schemas.microsoft.com/office/drawing/2014/main" id="{1EDED813-FCB7-4369-93E8-761C43601B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2275" y="801092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13597"/>
      </p:ext>
    </p:extLst>
  </p:cSld>
  <p:clrMapOvr>
    <a:masterClrMapping/>
  </p:clrMapOvr>
  <p:transition spd="slow" advClick="0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전자레인지, 앉아있는, 모니터이(가) 표시된 사진&#10;&#10;자동 생성된 설명">
            <a:extLst>
              <a:ext uri="{FF2B5EF4-FFF2-40B4-BE49-F238E27FC236}">
                <a16:creationId xmlns:a16="http://schemas.microsoft.com/office/drawing/2014/main" id="{C7EF5981-3BC7-4A7D-8DF4-651736DC19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52" y="0"/>
            <a:ext cx="8544984" cy="64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47780"/>
      </p:ext>
    </p:extLst>
  </p:cSld>
  <p:clrMapOvr>
    <a:masterClrMapping/>
  </p:clrMapOvr>
  <p:transition spd="slow" advClick="0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젊은, 전면, 남자이(가) 표시된 사진&#10;&#10;자동 생성된 설명">
            <a:extLst>
              <a:ext uri="{FF2B5EF4-FFF2-40B4-BE49-F238E27FC236}">
                <a16:creationId xmlns:a16="http://schemas.microsoft.com/office/drawing/2014/main" id="{25075C08-9760-4049-A6EE-75C968CF3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52795" y="640572"/>
            <a:ext cx="5124582" cy="38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06121"/>
      </p:ext>
    </p:extLst>
  </p:cSld>
  <p:clrMapOvr>
    <a:masterClrMapping/>
  </p:clrMapOvr>
  <p:transition spd="slow" advClick="0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컴퓨터, 실내, 노트북이(가) 표시된 사진&#10;&#10;자동 생성된 설명">
            <a:extLst>
              <a:ext uri="{FF2B5EF4-FFF2-40B4-BE49-F238E27FC236}">
                <a16:creationId xmlns:a16="http://schemas.microsoft.com/office/drawing/2014/main" id="{9DBCEF54-BD97-4E34-BCB3-EE127E729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2275" y="801092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34790"/>
      </p:ext>
    </p:extLst>
  </p:cSld>
  <p:clrMapOvr>
    <a:masterClrMapping/>
  </p:clrMapOvr>
  <p:transition spd="slow" advClick="0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앉아있는, 상점, 전면, 책이(가) 표시된 사진&#10;&#10;자동 생성된 설명">
            <a:extLst>
              <a:ext uri="{FF2B5EF4-FFF2-40B4-BE49-F238E27FC236}">
                <a16:creationId xmlns:a16="http://schemas.microsoft.com/office/drawing/2014/main" id="{1562358C-7717-44E1-A34D-585DACF487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2275" y="801092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80784"/>
      </p:ext>
    </p:extLst>
  </p:cSld>
  <p:clrMapOvr>
    <a:masterClrMapping/>
  </p:clrMapOvr>
  <p:transition spd="slow" advClick="0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컴퓨터, 앉아있는, 전면이(가) 표시된 사진&#10;&#10;자동 생성된 설명">
            <a:extLst>
              <a:ext uri="{FF2B5EF4-FFF2-40B4-BE49-F238E27FC236}">
                <a16:creationId xmlns:a16="http://schemas.microsoft.com/office/drawing/2014/main" id="{2FA263A5-D91E-46FA-9235-5ADA2C1F9D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2275" y="801092"/>
            <a:ext cx="6408738" cy="4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65284"/>
      </p:ext>
    </p:extLst>
  </p:cSld>
  <p:clrMapOvr>
    <a:masterClrMapping/>
  </p:clrMapOvr>
  <p:transition spd="slow" advClick="0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51E727FA-BE6B-4770-BE16-96EE3DB5A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85" y="0"/>
            <a:ext cx="3035718" cy="64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62544"/>
      </p:ext>
    </p:extLst>
  </p:cSld>
  <p:clrMapOvr>
    <a:masterClrMapping/>
  </p:clrMapOvr>
  <p:transition spd="slow" advClick="0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전자기기, 검은색, 키보드이(가) 표시된 사진&#10;&#10;자동 생성된 설명">
            <a:extLst>
              <a:ext uri="{FF2B5EF4-FFF2-40B4-BE49-F238E27FC236}">
                <a16:creationId xmlns:a16="http://schemas.microsoft.com/office/drawing/2014/main" id="{26FFE52D-A1D9-414A-B7FA-9170B8D8F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85" y="0"/>
            <a:ext cx="3035718" cy="64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22189"/>
      </p:ext>
    </p:extLst>
  </p:cSld>
  <p:clrMapOvr>
    <a:masterClrMapping/>
  </p:clrMapOvr>
  <p:transition spd="slow" advClick="0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, 수화물이(가) 표시된 사진&#10;&#10;자동 생성된 설명">
            <a:extLst>
              <a:ext uri="{FF2B5EF4-FFF2-40B4-BE49-F238E27FC236}">
                <a16:creationId xmlns:a16="http://schemas.microsoft.com/office/drawing/2014/main" id="{103FC184-D192-44E4-8820-6A3623929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4906"/>
            <a:ext cx="9793288" cy="463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2106"/>
      </p:ext>
    </p:extLst>
  </p:cSld>
  <p:clrMapOvr>
    <a:masterClrMapping/>
  </p:clrMapOvr>
  <p:transition spd="slow" advClick="0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4F3C7E2-B24E-4CC4-9A4A-C0EAC06C1F8D}"/>
              </a:ext>
            </a:extLst>
          </p:cNvPr>
          <p:cNvGrpSpPr/>
          <p:nvPr/>
        </p:nvGrpSpPr>
        <p:grpSpPr>
          <a:xfrm>
            <a:off x="864196" y="1116137"/>
            <a:ext cx="7848872" cy="3528392"/>
            <a:chOff x="1800300" y="900113"/>
            <a:chExt cx="7848872" cy="352839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4BCC73A-3E4C-40F2-8DEF-443FCDD738A6}"/>
                </a:ext>
              </a:extLst>
            </p:cNvPr>
            <p:cNvGrpSpPr/>
            <p:nvPr/>
          </p:nvGrpSpPr>
          <p:grpSpPr>
            <a:xfrm>
              <a:off x="1800300" y="1044129"/>
              <a:ext cx="7848872" cy="3384376"/>
              <a:chOff x="1800300" y="1044129"/>
              <a:chExt cx="7848872" cy="338437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1CC2BA9-7CF2-4AD0-AE46-F7040E7DD854}"/>
                  </a:ext>
                </a:extLst>
              </p:cNvPr>
              <p:cNvSpPr/>
              <p:nvPr/>
            </p:nvSpPr>
            <p:spPr>
              <a:xfrm>
                <a:off x="1800300" y="2340273"/>
                <a:ext cx="2952328" cy="20882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1A01CDD-469A-472A-80E4-B5AB9923735B}"/>
                  </a:ext>
                </a:extLst>
              </p:cNvPr>
              <p:cNvSpPr/>
              <p:nvPr/>
            </p:nvSpPr>
            <p:spPr>
              <a:xfrm>
                <a:off x="6696844" y="2340273"/>
                <a:ext cx="2952328" cy="20882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15E5298-7BAB-4688-977F-BC34E7E06B26}"/>
                  </a:ext>
                </a:extLst>
              </p:cNvPr>
              <p:cNvSpPr/>
              <p:nvPr/>
            </p:nvSpPr>
            <p:spPr>
              <a:xfrm>
                <a:off x="3024436" y="3276377"/>
                <a:ext cx="1512168" cy="8557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VNC Server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9F958ED-CA55-4DD1-B43B-6AE5377892EB}"/>
                  </a:ext>
                </a:extLst>
              </p:cNvPr>
              <p:cNvSpPr/>
              <p:nvPr/>
            </p:nvSpPr>
            <p:spPr>
              <a:xfrm>
                <a:off x="6912868" y="3276377"/>
                <a:ext cx="1512168" cy="8557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VNC Client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" name="그래픽 3" descr="모니터">
                <a:extLst>
                  <a:ext uri="{FF2B5EF4-FFF2-40B4-BE49-F238E27FC236}">
                    <a16:creationId xmlns:a16="http://schemas.microsoft.com/office/drawing/2014/main" id="{1D691AB1-8BCA-48C3-8E2A-E6DF7E978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36904" y="1044129"/>
                <a:ext cx="1872208" cy="1872208"/>
              </a:xfrm>
              <a:prstGeom prst="rect">
                <a:avLst/>
              </a:prstGeom>
            </p:spPr>
          </p:pic>
          <p:pic>
            <p:nvPicPr>
              <p:cNvPr id="23" name="그림 22" descr="디스플레이, 건물, 창문이(가) 표시된 사진&#10;&#10;자동 생성된 설명">
                <a:extLst>
                  <a:ext uri="{FF2B5EF4-FFF2-40B4-BE49-F238E27FC236}">
                    <a16:creationId xmlns:a16="http://schemas.microsoft.com/office/drawing/2014/main" id="{C864EDEC-7649-486E-907B-84C2EACFD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2348" y="1138558"/>
                <a:ext cx="898622" cy="985691"/>
              </a:xfrm>
              <a:prstGeom prst="rect">
                <a:avLst/>
              </a:prstGeom>
            </p:spPr>
          </p:pic>
          <p:pic>
            <p:nvPicPr>
              <p:cNvPr id="27" name="그림 2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BD8B7F12-6ED7-41D8-8642-15186C874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0320" y="1132755"/>
                <a:ext cx="689282" cy="847478"/>
              </a:xfrm>
              <a:prstGeom prst="rect">
                <a:avLst/>
              </a:prstGeom>
            </p:spPr>
          </p:pic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070C5DFF-8183-4EA9-98B6-74581210C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460" y="2523199"/>
                <a:ext cx="0" cy="68407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49FA582-7B9B-4B77-A320-AF41700CC13A}"/>
                  </a:ext>
                </a:extLst>
              </p:cNvPr>
              <p:cNvSpPr/>
              <p:nvPr/>
            </p:nvSpPr>
            <p:spPr>
              <a:xfrm>
                <a:off x="3240460" y="2700313"/>
                <a:ext cx="1428746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1. Send graphic data to VNC Server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4392BE6-E891-4CD1-9F15-3E1079C7B87B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>
                <a:off x="4536604" y="3704233"/>
                <a:ext cx="23762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5AF37990-DDB2-40A9-819A-692CA350F0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37004" y="2586038"/>
                <a:ext cx="0" cy="69033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987D05E-576C-403F-BED1-C6EB9C7E99A5}"/>
                  </a:ext>
                </a:extLst>
              </p:cNvPr>
              <p:cNvSpPr/>
              <p:nvPr/>
            </p:nvSpPr>
            <p:spPr>
              <a:xfrm>
                <a:off x="8148418" y="2772321"/>
                <a:ext cx="1428746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3. Transform frame buffer and display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C789F07-FA94-4645-B62C-6F09553188BA}"/>
                  </a:ext>
                </a:extLst>
              </p:cNvPr>
              <p:cNvSpPr/>
              <p:nvPr/>
            </p:nvSpPr>
            <p:spPr>
              <a:xfrm>
                <a:off x="4608612" y="3277674"/>
                <a:ext cx="2232248" cy="3587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2. Convert graphic data to RBF and send them to clients.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1" name="그림 20" descr="음식이(가) 표시된 사진&#10;&#10;자동 생성된 설명">
              <a:extLst>
                <a:ext uri="{FF2B5EF4-FFF2-40B4-BE49-F238E27FC236}">
                  <a16:creationId xmlns:a16="http://schemas.microsoft.com/office/drawing/2014/main" id="{BF16D7F8-4A20-4914-98EA-1E7768C0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98" y="900113"/>
              <a:ext cx="1428750" cy="1685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668684"/>
      </p:ext>
    </p:extLst>
  </p:cSld>
  <p:clrMapOvr>
    <a:masterClrMapping/>
  </p:clrMapOvr>
  <p:transition spd="slow" advClick="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921E5E6-D8F8-4B12-9EF0-18D5D94D0DD8}"/>
              </a:ext>
            </a:extLst>
          </p:cNvPr>
          <p:cNvSpPr/>
          <p:nvPr/>
        </p:nvSpPr>
        <p:spPr>
          <a:xfrm>
            <a:off x="1872309" y="4138714"/>
            <a:ext cx="1152128" cy="495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Receiver’s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Browser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45DC70-7829-411A-AB34-C31E68BDFCF0}"/>
              </a:ext>
            </a:extLst>
          </p:cNvPr>
          <p:cNvSpPr/>
          <p:nvPr/>
        </p:nvSpPr>
        <p:spPr>
          <a:xfrm>
            <a:off x="6255794" y="4138714"/>
            <a:ext cx="1152128" cy="495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Sender’s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Browser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9380DE7-1766-4117-806F-92E421D9C7D7}"/>
              </a:ext>
            </a:extLst>
          </p:cNvPr>
          <p:cNvSpPr/>
          <p:nvPr/>
        </p:nvSpPr>
        <p:spPr>
          <a:xfrm>
            <a:off x="1584277" y="2983610"/>
            <a:ext cx="1728192" cy="115951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909998-0323-4A76-B0E4-C87EDE62700F}"/>
              </a:ext>
            </a:extLst>
          </p:cNvPr>
          <p:cNvSpPr/>
          <p:nvPr/>
        </p:nvSpPr>
        <p:spPr>
          <a:xfrm>
            <a:off x="5904755" y="2978425"/>
            <a:ext cx="1728192" cy="115951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F8930E-74D8-4DAC-990F-9B35F0D4327E}"/>
              </a:ext>
            </a:extLst>
          </p:cNvPr>
          <p:cNvSpPr/>
          <p:nvPr/>
        </p:nvSpPr>
        <p:spPr>
          <a:xfrm>
            <a:off x="1872309" y="3315529"/>
            <a:ext cx="115212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Video/Audio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023FB72-FC2F-4B70-8C09-BBE4D0B1ACB6}"/>
              </a:ext>
            </a:extLst>
          </p:cNvPr>
          <p:cNvSpPr/>
          <p:nvPr/>
        </p:nvSpPr>
        <p:spPr>
          <a:xfrm>
            <a:off x="6192787" y="3310344"/>
            <a:ext cx="1152128" cy="49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Media API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2B9470-0940-4811-9BB2-7CA29D480C90}"/>
              </a:ext>
            </a:extLst>
          </p:cNvPr>
          <p:cNvCxnSpPr>
            <a:cxnSpLocks/>
            <a:stCxn id="3" idx="0"/>
            <a:endCxn id="23" idx="3"/>
          </p:cNvCxnSpPr>
          <p:nvPr/>
        </p:nvCxnSpPr>
        <p:spPr>
          <a:xfrm flipH="1" flipV="1">
            <a:off x="5544716" y="1911917"/>
            <a:ext cx="1224135" cy="10665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36E1D9-D793-4535-A1B5-6686C937B81A}"/>
              </a:ext>
            </a:extLst>
          </p:cNvPr>
          <p:cNvCxnSpPr>
            <a:cxnSpLocks/>
          </p:cNvCxnSpPr>
          <p:nvPr/>
        </p:nvCxnSpPr>
        <p:spPr>
          <a:xfrm flipH="1">
            <a:off x="3511624" y="3558180"/>
            <a:ext cx="2177108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C58304E-E834-4AF4-810E-AAF79E9E5BF1}"/>
              </a:ext>
            </a:extLst>
          </p:cNvPr>
          <p:cNvSpPr/>
          <p:nvPr/>
        </p:nvSpPr>
        <p:spPr>
          <a:xfrm>
            <a:off x="1809301" y="3796753"/>
            <a:ext cx="1278143" cy="3608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HTML/JavaScript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B72088F-2B5C-40BB-91EE-D14531EEF300}"/>
              </a:ext>
            </a:extLst>
          </p:cNvPr>
          <p:cNvSpPr/>
          <p:nvPr/>
        </p:nvSpPr>
        <p:spPr>
          <a:xfrm>
            <a:off x="6129779" y="3795238"/>
            <a:ext cx="1278143" cy="3608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HTML/JavaScript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181C17-6663-419F-A9A8-16897278EC46}"/>
              </a:ext>
            </a:extLst>
          </p:cNvPr>
          <p:cNvSpPr/>
          <p:nvPr/>
        </p:nvSpPr>
        <p:spPr>
          <a:xfrm>
            <a:off x="3816524" y="1332161"/>
            <a:ext cx="1728192" cy="115951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252B3C-86DD-46C2-B962-2868C123C70D}"/>
              </a:ext>
            </a:extLst>
          </p:cNvPr>
          <p:cNvCxnSpPr>
            <a:cxnSpLocks/>
            <a:stCxn id="23" idx="1"/>
            <a:endCxn id="2" idx="0"/>
          </p:cNvCxnSpPr>
          <p:nvPr/>
        </p:nvCxnSpPr>
        <p:spPr>
          <a:xfrm flipH="1">
            <a:off x="2448373" y="1911917"/>
            <a:ext cx="1368151" cy="1071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A660E5E-3236-4AF2-A9A6-DE3743EF07E0}"/>
              </a:ext>
            </a:extLst>
          </p:cNvPr>
          <p:cNvSpPr/>
          <p:nvPr/>
        </p:nvSpPr>
        <p:spPr>
          <a:xfrm>
            <a:off x="4104556" y="3574665"/>
            <a:ext cx="1152128" cy="495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Media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63DB540-90F3-466A-8467-D4C7B47A3EEA}"/>
              </a:ext>
            </a:extLst>
          </p:cNvPr>
          <p:cNvSpPr/>
          <p:nvPr/>
        </p:nvSpPr>
        <p:spPr>
          <a:xfrm>
            <a:off x="6167107" y="1845278"/>
            <a:ext cx="1152128" cy="495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JSON/XHR, Channel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B732843-8A18-4BF9-B8D6-077E723B86F6}"/>
              </a:ext>
            </a:extLst>
          </p:cNvPr>
          <p:cNvSpPr/>
          <p:nvPr/>
        </p:nvSpPr>
        <p:spPr>
          <a:xfrm>
            <a:off x="2042005" y="1845278"/>
            <a:ext cx="1152128" cy="4956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JSON/XHR, Channel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32866"/>
      </p:ext>
    </p:extLst>
  </p:cSld>
  <p:clrMapOvr>
    <a:masterClrMapping/>
  </p:clrMapOvr>
  <p:transition spd="slow" advClick="0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793502A-6150-406A-8097-5B7BE5E11E88}"/>
              </a:ext>
            </a:extLst>
          </p:cNvPr>
          <p:cNvSpPr/>
          <p:nvPr/>
        </p:nvSpPr>
        <p:spPr>
          <a:xfrm>
            <a:off x="216124" y="2844329"/>
            <a:ext cx="2016224" cy="302433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54DFD27-E02F-491A-B1F8-01952EE19A7A}"/>
              </a:ext>
            </a:extLst>
          </p:cNvPr>
          <p:cNvSpPr/>
          <p:nvPr/>
        </p:nvSpPr>
        <p:spPr>
          <a:xfrm>
            <a:off x="327547" y="2980962"/>
            <a:ext cx="1791816" cy="23555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15DF440-A4F0-4F2E-B01C-BF965534B3D1}"/>
              </a:ext>
            </a:extLst>
          </p:cNvPr>
          <p:cNvSpPr/>
          <p:nvPr/>
        </p:nvSpPr>
        <p:spPr>
          <a:xfrm>
            <a:off x="1043044" y="5436617"/>
            <a:ext cx="360821" cy="331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43534A-0DBC-46CF-BE72-8B121B4B2C2C}"/>
              </a:ext>
            </a:extLst>
          </p:cNvPr>
          <p:cNvSpPr/>
          <p:nvPr/>
        </p:nvSpPr>
        <p:spPr>
          <a:xfrm>
            <a:off x="327389" y="5897930"/>
            <a:ext cx="1791816" cy="46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Mobile Client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117AF03-3CE5-4BEC-AA78-49672A0E42BB}"/>
              </a:ext>
            </a:extLst>
          </p:cNvPr>
          <p:cNvSpPr/>
          <p:nvPr/>
        </p:nvSpPr>
        <p:spPr>
          <a:xfrm>
            <a:off x="358048" y="3414181"/>
            <a:ext cx="1728583" cy="118514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Web Browser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CABD07-29D2-43B6-A0DF-944BA40666E0}"/>
              </a:ext>
            </a:extLst>
          </p:cNvPr>
          <p:cNvSpPr/>
          <p:nvPr/>
        </p:nvSpPr>
        <p:spPr>
          <a:xfrm>
            <a:off x="3552709" y="108025"/>
            <a:ext cx="5904656" cy="294374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5FDB68-10FD-4C4F-B8FF-8AC252BA9B03}"/>
              </a:ext>
            </a:extLst>
          </p:cNvPr>
          <p:cNvSpPr/>
          <p:nvPr/>
        </p:nvSpPr>
        <p:spPr>
          <a:xfrm>
            <a:off x="3732729" y="283754"/>
            <a:ext cx="5544616" cy="2592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2B1FBF-15EF-4D21-8E16-44165B1CFEF4}"/>
              </a:ext>
            </a:extLst>
          </p:cNvPr>
          <p:cNvSpPr/>
          <p:nvPr/>
        </p:nvSpPr>
        <p:spPr>
          <a:xfrm>
            <a:off x="5609129" y="3051771"/>
            <a:ext cx="1791816" cy="46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NEMOSHELL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6BA77B-8915-4088-B423-3C77063C01C3}"/>
              </a:ext>
            </a:extLst>
          </p:cNvPr>
          <p:cNvSpPr/>
          <p:nvPr/>
        </p:nvSpPr>
        <p:spPr>
          <a:xfrm>
            <a:off x="4032352" y="900113"/>
            <a:ext cx="1728583" cy="118514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Web Browser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F99E6CD-DC10-492D-A696-651116A9751B}"/>
              </a:ext>
            </a:extLst>
          </p:cNvPr>
          <p:cNvSpPr/>
          <p:nvPr/>
        </p:nvSpPr>
        <p:spPr>
          <a:xfrm>
            <a:off x="6728977" y="405871"/>
            <a:ext cx="1343936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37D023D-17E5-4A8C-BB82-BBD4C9E95536}"/>
              </a:ext>
            </a:extLst>
          </p:cNvPr>
          <p:cNvSpPr/>
          <p:nvPr/>
        </p:nvSpPr>
        <p:spPr>
          <a:xfrm>
            <a:off x="7685016" y="1240591"/>
            <a:ext cx="1343936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F0C5CA5-3187-4575-BDD8-7829C9FAA2FA}"/>
              </a:ext>
            </a:extLst>
          </p:cNvPr>
          <p:cNvSpPr/>
          <p:nvPr/>
        </p:nvSpPr>
        <p:spPr>
          <a:xfrm>
            <a:off x="6847172" y="2076470"/>
            <a:ext cx="1343936" cy="7200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2E8F841-A0C4-4227-81A5-E1C585F5C1B9}"/>
              </a:ext>
            </a:extLst>
          </p:cNvPr>
          <p:cNvSpPr/>
          <p:nvPr/>
        </p:nvSpPr>
        <p:spPr>
          <a:xfrm>
            <a:off x="3852302" y="3755264"/>
            <a:ext cx="1436359" cy="19951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51B2B5-2671-46A0-A1B7-0C0B496FD59F}"/>
              </a:ext>
            </a:extLst>
          </p:cNvPr>
          <p:cNvSpPr/>
          <p:nvPr/>
        </p:nvSpPr>
        <p:spPr>
          <a:xfrm>
            <a:off x="358048" y="4599327"/>
            <a:ext cx="1791816" cy="46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Android Application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DA03BA-3F01-4DDE-A5C8-CC425E7E2B00}"/>
              </a:ext>
            </a:extLst>
          </p:cNvPr>
          <p:cNvSpPr/>
          <p:nvPr/>
        </p:nvSpPr>
        <p:spPr>
          <a:xfrm>
            <a:off x="581988" y="3646714"/>
            <a:ext cx="1343936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5195AB-3C7A-4DCA-B7FA-18F98694C8F1}"/>
              </a:ext>
            </a:extLst>
          </p:cNvPr>
          <p:cNvSpPr/>
          <p:nvPr/>
        </p:nvSpPr>
        <p:spPr>
          <a:xfrm>
            <a:off x="3674573" y="5697672"/>
            <a:ext cx="1791816" cy="46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WebRTC Server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139FF1A5-6234-4E61-9D79-DB62C5654A2B}"/>
              </a:ext>
            </a:extLst>
          </p:cNvPr>
          <p:cNvSpPr/>
          <p:nvPr/>
        </p:nvSpPr>
        <p:spPr>
          <a:xfrm>
            <a:off x="4409803" y="2196257"/>
            <a:ext cx="504056" cy="1450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9D7EB676-91F0-4C1D-88FD-9B248C327676}"/>
              </a:ext>
            </a:extLst>
          </p:cNvPr>
          <p:cNvSpPr/>
          <p:nvPr/>
        </p:nvSpPr>
        <p:spPr>
          <a:xfrm rot="5400000">
            <a:off x="2616411" y="3275389"/>
            <a:ext cx="504056" cy="17285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D8887BE-901F-4D28-9352-7A02F7C9C0AE}"/>
              </a:ext>
            </a:extLst>
          </p:cNvPr>
          <p:cNvSpPr/>
          <p:nvPr/>
        </p:nvSpPr>
        <p:spPr>
          <a:xfrm rot="4463798">
            <a:off x="5932015" y="697888"/>
            <a:ext cx="504056" cy="7397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51722C1-A732-4CED-BB82-F904AEEDDB8A}"/>
              </a:ext>
            </a:extLst>
          </p:cNvPr>
          <p:cNvSpPr/>
          <p:nvPr/>
        </p:nvSpPr>
        <p:spPr>
          <a:xfrm>
            <a:off x="4011600" y="3897567"/>
            <a:ext cx="1117762" cy="46016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HTTPS Server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76ABE8A-3FEA-4FF7-8A69-0A4B0DC1DCDB}"/>
              </a:ext>
            </a:extLst>
          </p:cNvPr>
          <p:cNvSpPr/>
          <p:nvPr/>
        </p:nvSpPr>
        <p:spPr>
          <a:xfrm>
            <a:off x="4032353" y="5272062"/>
            <a:ext cx="1097010" cy="2217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2532B1-99EC-4AC4-ADAB-F5D911DB6368}"/>
              </a:ext>
            </a:extLst>
          </p:cNvPr>
          <p:cNvSpPr/>
          <p:nvPr/>
        </p:nvSpPr>
        <p:spPr>
          <a:xfrm>
            <a:off x="4032353" y="5000639"/>
            <a:ext cx="1097010" cy="2217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815D31F-C5B4-46B8-BC11-05CB61FF0867}"/>
              </a:ext>
            </a:extLst>
          </p:cNvPr>
          <p:cNvSpPr/>
          <p:nvPr/>
        </p:nvSpPr>
        <p:spPr>
          <a:xfrm>
            <a:off x="4032353" y="4725605"/>
            <a:ext cx="1097010" cy="2217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31393"/>
      </p:ext>
    </p:extLst>
  </p:cSld>
  <p:clrMapOvr>
    <a:masterClrMapping/>
  </p:clrMapOvr>
  <p:transition spd="slow" advClick="0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43534A-0DBC-46CF-BE72-8B121B4B2C2C}"/>
              </a:ext>
            </a:extLst>
          </p:cNvPr>
          <p:cNvSpPr/>
          <p:nvPr/>
        </p:nvSpPr>
        <p:spPr>
          <a:xfrm>
            <a:off x="3287313" y="6565541"/>
            <a:ext cx="1791816" cy="46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Mobile Client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CABD07-29D2-43B6-A0DF-944BA40666E0}"/>
              </a:ext>
            </a:extLst>
          </p:cNvPr>
          <p:cNvSpPr/>
          <p:nvPr/>
        </p:nvSpPr>
        <p:spPr>
          <a:xfrm>
            <a:off x="3552709" y="108025"/>
            <a:ext cx="5904656" cy="294374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5FDB68-10FD-4C4F-B8FF-8AC252BA9B03}"/>
              </a:ext>
            </a:extLst>
          </p:cNvPr>
          <p:cNvSpPr/>
          <p:nvPr/>
        </p:nvSpPr>
        <p:spPr>
          <a:xfrm>
            <a:off x="3732729" y="283754"/>
            <a:ext cx="5544616" cy="2592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2B1FBF-15EF-4D21-8E16-44165B1CFEF4}"/>
              </a:ext>
            </a:extLst>
          </p:cNvPr>
          <p:cNvSpPr/>
          <p:nvPr/>
        </p:nvSpPr>
        <p:spPr>
          <a:xfrm>
            <a:off x="5609129" y="3051771"/>
            <a:ext cx="1791816" cy="46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NEMOSHELL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6BA77B-8915-4088-B423-3C77063C01C3}"/>
              </a:ext>
            </a:extLst>
          </p:cNvPr>
          <p:cNvSpPr/>
          <p:nvPr/>
        </p:nvSpPr>
        <p:spPr>
          <a:xfrm>
            <a:off x="4439509" y="527618"/>
            <a:ext cx="1563350" cy="5165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Session #0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F99E6CD-DC10-492D-A696-651116A9751B}"/>
              </a:ext>
            </a:extLst>
          </p:cNvPr>
          <p:cNvSpPr/>
          <p:nvPr/>
        </p:nvSpPr>
        <p:spPr>
          <a:xfrm>
            <a:off x="7207157" y="397029"/>
            <a:ext cx="1343936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37D023D-17E5-4A8C-BB82-BBD4C9E95536}"/>
              </a:ext>
            </a:extLst>
          </p:cNvPr>
          <p:cNvSpPr/>
          <p:nvPr/>
        </p:nvSpPr>
        <p:spPr>
          <a:xfrm>
            <a:off x="7225116" y="1181012"/>
            <a:ext cx="1343936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F0C5CA5-3187-4575-BDD8-7829C9FAA2FA}"/>
              </a:ext>
            </a:extLst>
          </p:cNvPr>
          <p:cNvSpPr/>
          <p:nvPr/>
        </p:nvSpPr>
        <p:spPr>
          <a:xfrm>
            <a:off x="7225116" y="1980233"/>
            <a:ext cx="1343936" cy="7200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D8887BE-901F-4D28-9352-7A02F7C9C0AE}"/>
              </a:ext>
            </a:extLst>
          </p:cNvPr>
          <p:cNvSpPr/>
          <p:nvPr/>
        </p:nvSpPr>
        <p:spPr>
          <a:xfrm rot="5400000">
            <a:off x="6352979" y="433594"/>
            <a:ext cx="504056" cy="7818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59898A8-E742-49CD-8655-C84144B99F3E}"/>
              </a:ext>
            </a:extLst>
          </p:cNvPr>
          <p:cNvGrpSpPr/>
          <p:nvPr/>
        </p:nvGrpSpPr>
        <p:grpSpPr>
          <a:xfrm>
            <a:off x="299917" y="1410002"/>
            <a:ext cx="432048" cy="903120"/>
            <a:chOff x="299917" y="1410002"/>
            <a:chExt cx="432048" cy="90312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A32109D-76F5-4824-9B3A-777E85E049D8}"/>
                </a:ext>
              </a:extLst>
            </p:cNvPr>
            <p:cNvSpPr/>
            <p:nvPr/>
          </p:nvSpPr>
          <p:spPr>
            <a:xfrm>
              <a:off x="335531" y="1410002"/>
              <a:ext cx="360821" cy="3319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38233F08-4EA7-44DA-87D3-AFCAC69CF300}"/>
                </a:ext>
              </a:extLst>
            </p:cNvPr>
            <p:cNvSpPr/>
            <p:nvPr/>
          </p:nvSpPr>
          <p:spPr>
            <a:xfrm>
              <a:off x="299917" y="1705916"/>
              <a:ext cx="432048" cy="60720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3E52D9-E447-461C-85A6-FDD619EA34A0}"/>
              </a:ext>
            </a:extLst>
          </p:cNvPr>
          <p:cNvSpPr/>
          <p:nvPr/>
        </p:nvSpPr>
        <p:spPr>
          <a:xfrm>
            <a:off x="973356" y="583117"/>
            <a:ext cx="1728583" cy="118514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400" b="1" dirty="0">
              <a:solidFill>
                <a:prstClr val="black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14011D8-A71B-4C91-973C-5B197C135E54}"/>
              </a:ext>
            </a:extLst>
          </p:cNvPr>
          <p:cNvSpPr/>
          <p:nvPr/>
        </p:nvSpPr>
        <p:spPr>
          <a:xfrm>
            <a:off x="1558730" y="3051771"/>
            <a:ext cx="1728583" cy="118514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400" b="1" dirty="0">
              <a:solidFill>
                <a:prstClr val="black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358C94C-5C25-4C6E-8E4A-32997D61F298}"/>
              </a:ext>
            </a:extLst>
          </p:cNvPr>
          <p:cNvGrpSpPr/>
          <p:nvPr/>
        </p:nvGrpSpPr>
        <p:grpSpPr>
          <a:xfrm>
            <a:off x="696352" y="3852441"/>
            <a:ext cx="432048" cy="903120"/>
            <a:chOff x="299917" y="1410002"/>
            <a:chExt cx="432048" cy="90312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EED1870-F4E5-4B0D-9F57-B86F85CFDCF0}"/>
                </a:ext>
              </a:extLst>
            </p:cNvPr>
            <p:cNvSpPr/>
            <p:nvPr/>
          </p:nvSpPr>
          <p:spPr>
            <a:xfrm>
              <a:off x="335531" y="1410002"/>
              <a:ext cx="360821" cy="3319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FA7A2ACF-3493-49E3-B4AF-1E831076BF61}"/>
                </a:ext>
              </a:extLst>
            </p:cNvPr>
            <p:cNvSpPr/>
            <p:nvPr/>
          </p:nvSpPr>
          <p:spPr>
            <a:xfrm>
              <a:off x="299917" y="1705916"/>
              <a:ext cx="432048" cy="60720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4C0C48-B33D-49EC-9EEB-FDCCA45AB802}"/>
              </a:ext>
            </a:extLst>
          </p:cNvPr>
          <p:cNvGrpSpPr/>
          <p:nvPr/>
        </p:nvGrpSpPr>
        <p:grpSpPr>
          <a:xfrm>
            <a:off x="4587102" y="5370960"/>
            <a:ext cx="432048" cy="903120"/>
            <a:chOff x="299917" y="1410002"/>
            <a:chExt cx="432048" cy="90312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834F554-8A34-480E-A80E-3DCA43B8A178}"/>
                </a:ext>
              </a:extLst>
            </p:cNvPr>
            <p:cNvSpPr/>
            <p:nvPr/>
          </p:nvSpPr>
          <p:spPr>
            <a:xfrm>
              <a:off x="335531" y="1410002"/>
              <a:ext cx="360821" cy="3319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90C1D1E7-7AD4-4788-B711-5D40568C9429}"/>
                </a:ext>
              </a:extLst>
            </p:cNvPr>
            <p:cNvSpPr/>
            <p:nvPr/>
          </p:nvSpPr>
          <p:spPr>
            <a:xfrm>
              <a:off x="299917" y="1705916"/>
              <a:ext cx="432048" cy="60720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C6DAE2-C740-43A9-8085-3246BBCE0FBB}"/>
              </a:ext>
            </a:extLst>
          </p:cNvPr>
          <p:cNvGrpSpPr/>
          <p:nvPr/>
        </p:nvGrpSpPr>
        <p:grpSpPr>
          <a:xfrm>
            <a:off x="7711463" y="5401481"/>
            <a:ext cx="432048" cy="903120"/>
            <a:chOff x="299917" y="1410002"/>
            <a:chExt cx="432048" cy="9031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12794BA-30F4-432D-9CFC-F228ED6871A6}"/>
                </a:ext>
              </a:extLst>
            </p:cNvPr>
            <p:cNvSpPr/>
            <p:nvPr/>
          </p:nvSpPr>
          <p:spPr>
            <a:xfrm>
              <a:off x="335531" y="1410002"/>
              <a:ext cx="360821" cy="3319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20F0F8A8-9F0E-4880-95BE-A71319B237FD}"/>
                </a:ext>
              </a:extLst>
            </p:cNvPr>
            <p:cNvSpPr/>
            <p:nvPr/>
          </p:nvSpPr>
          <p:spPr>
            <a:xfrm>
              <a:off x="299917" y="1705916"/>
              <a:ext cx="432048" cy="60720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2E47FD7-B336-4CD6-AD74-D7A36DBA53D8}"/>
              </a:ext>
            </a:extLst>
          </p:cNvPr>
          <p:cNvSpPr/>
          <p:nvPr/>
        </p:nvSpPr>
        <p:spPr>
          <a:xfrm>
            <a:off x="3960540" y="3785306"/>
            <a:ext cx="1728583" cy="118514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400" b="1" dirty="0">
              <a:solidFill>
                <a:prstClr val="black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EEFDACC-6492-4DC8-9978-8A40D20CB5F3}"/>
              </a:ext>
            </a:extLst>
          </p:cNvPr>
          <p:cNvSpPr/>
          <p:nvPr/>
        </p:nvSpPr>
        <p:spPr>
          <a:xfrm>
            <a:off x="6847172" y="3807854"/>
            <a:ext cx="1728583" cy="118514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400" b="1" dirty="0">
              <a:solidFill>
                <a:prstClr val="black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008800C-6935-4268-987B-11FA77F42A0F}"/>
              </a:ext>
            </a:extLst>
          </p:cNvPr>
          <p:cNvSpPr/>
          <p:nvPr/>
        </p:nvSpPr>
        <p:spPr>
          <a:xfrm>
            <a:off x="4454190" y="1332161"/>
            <a:ext cx="1563350" cy="5165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Session #1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B94A994-8A4F-4C8B-B8D3-EACCCD31B412}"/>
              </a:ext>
            </a:extLst>
          </p:cNvPr>
          <p:cNvSpPr/>
          <p:nvPr/>
        </p:nvSpPr>
        <p:spPr>
          <a:xfrm>
            <a:off x="4456335" y="2111794"/>
            <a:ext cx="1563350" cy="5165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Session #1</a:t>
            </a: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AAEA623B-1CC7-46EC-B199-82AA22AA22E6}"/>
              </a:ext>
            </a:extLst>
          </p:cNvPr>
          <p:cNvSpPr/>
          <p:nvPr/>
        </p:nvSpPr>
        <p:spPr>
          <a:xfrm rot="5400000">
            <a:off x="6333227" y="1198717"/>
            <a:ext cx="504056" cy="7818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A906F76A-E547-49CC-9635-BA51D93E1902}"/>
              </a:ext>
            </a:extLst>
          </p:cNvPr>
          <p:cNvSpPr/>
          <p:nvPr/>
        </p:nvSpPr>
        <p:spPr>
          <a:xfrm rot="5400000">
            <a:off x="6370372" y="1996409"/>
            <a:ext cx="504056" cy="7818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3B012B-7176-44CA-B4A8-9B1D52D6C2B4}"/>
              </a:ext>
            </a:extLst>
          </p:cNvPr>
          <p:cNvSpPr/>
          <p:nvPr/>
        </p:nvSpPr>
        <p:spPr>
          <a:xfrm>
            <a:off x="978121" y="1673985"/>
            <a:ext cx="1791816" cy="46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Session #0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24319B-1B8E-4D11-B178-A09106F1C7E4}"/>
              </a:ext>
            </a:extLst>
          </p:cNvPr>
          <p:cNvSpPr/>
          <p:nvPr/>
        </p:nvSpPr>
        <p:spPr>
          <a:xfrm>
            <a:off x="1527113" y="4170342"/>
            <a:ext cx="1791816" cy="46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Session #1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8B4EAD-5CB7-49FB-A664-E6283C68DE46}"/>
              </a:ext>
            </a:extLst>
          </p:cNvPr>
          <p:cNvSpPr/>
          <p:nvPr/>
        </p:nvSpPr>
        <p:spPr>
          <a:xfrm>
            <a:off x="4002968" y="4941312"/>
            <a:ext cx="1791816" cy="46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Session #2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5BDB6D1-023A-4428-926E-CF01D387ED9E}"/>
              </a:ext>
            </a:extLst>
          </p:cNvPr>
          <p:cNvSpPr/>
          <p:nvPr/>
        </p:nvSpPr>
        <p:spPr>
          <a:xfrm>
            <a:off x="6909011" y="4985646"/>
            <a:ext cx="1791816" cy="46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Session #1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B3D1B8D-0404-4875-88C4-F34E81C5BD52}"/>
              </a:ext>
            </a:extLst>
          </p:cNvPr>
          <p:cNvSpPr/>
          <p:nvPr/>
        </p:nvSpPr>
        <p:spPr>
          <a:xfrm>
            <a:off x="1165679" y="815650"/>
            <a:ext cx="1343936" cy="720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23EF3F5-EF7E-44D3-BA98-03838018BE40}"/>
              </a:ext>
            </a:extLst>
          </p:cNvPr>
          <p:cNvSpPr/>
          <p:nvPr/>
        </p:nvSpPr>
        <p:spPr>
          <a:xfrm>
            <a:off x="1766014" y="3281855"/>
            <a:ext cx="1343936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035B36D-3E85-4D8D-A85C-FB715A1E6CBE}"/>
              </a:ext>
            </a:extLst>
          </p:cNvPr>
          <p:cNvSpPr/>
          <p:nvPr/>
        </p:nvSpPr>
        <p:spPr>
          <a:xfrm>
            <a:off x="7075109" y="4036710"/>
            <a:ext cx="1343936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Application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2FEEC31-2B42-412F-86F2-53DC1AEA1583}"/>
              </a:ext>
            </a:extLst>
          </p:cNvPr>
          <p:cNvSpPr/>
          <p:nvPr/>
        </p:nvSpPr>
        <p:spPr>
          <a:xfrm>
            <a:off x="4152863" y="4004724"/>
            <a:ext cx="1343936" cy="7200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19119191"/>
      </p:ext>
    </p:extLst>
  </p:cSld>
  <p:clrMapOvr>
    <a:masterClrMapping/>
  </p:clrMapOvr>
  <p:transition spd="slow" advClick="0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874218"/>
      </p:ext>
    </p:extLst>
  </p:cSld>
  <p:clrMapOvr>
    <a:masterClrMapping/>
  </p:clrMapOvr>
  <p:transition spd="slow" advClick="0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38D3D32-7281-4433-926F-DCAAEC37D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244" y="0"/>
            <a:ext cx="6416799" cy="64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19777"/>
      </p:ext>
    </p:extLst>
  </p:cSld>
  <p:clrMapOvr>
    <a:masterClrMapping/>
  </p:clrMapOvr>
  <p:transition spd="slow" advClick="0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진, 검은색, 화면, 앉아있는이(가) 표시된 사진&#10;&#10;자동 생성된 설명">
            <a:extLst>
              <a:ext uri="{FF2B5EF4-FFF2-40B4-BE49-F238E27FC236}">
                <a16:creationId xmlns:a16="http://schemas.microsoft.com/office/drawing/2014/main" id="{F2799787-F62E-4FBD-B0CB-F944FD5AD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52" y="324049"/>
            <a:ext cx="6782747" cy="2619741"/>
          </a:xfrm>
          <a:prstGeom prst="rect">
            <a:avLst/>
          </a:prstGeom>
        </p:spPr>
      </p:pic>
      <p:pic>
        <p:nvPicPr>
          <p:cNvPr id="5" name="그림 4" descr="사진, 검은색, 화면, 앉아있는이(가) 표시된 사진&#10;&#10;자동 생성된 설명">
            <a:extLst>
              <a:ext uri="{FF2B5EF4-FFF2-40B4-BE49-F238E27FC236}">
                <a16:creationId xmlns:a16="http://schemas.microsoft.com/office/drawing/2014/main" id="{FBEE04AE-DF54-4F30-A6EE-DF367AC50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52" y="3204369"/>
            <a:ext cx="6916115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12874"/>
      </p:ext>
    </p:extLst>
  </p:cSld>
  <p:clrMapOvr>
    <a:masterClrMapping/>
  </p:clrMapOvr>
  <p:transition spd="slow" advClick="0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9579</TotalTime>
  <Words>153</Words>
  <Application>Microsoft Office PowerPoint</Application>
  <PresentationFormat>사용자 지정</PresentationFormat>
  <Paragraphs>68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FlashFQ: A Fair Queueing I/O Scheduler for Flash-Based SSDs</dc:title>
  <dc:creator>user4</dc:creator>
  <cp:lastModifiedBy>이 호영</cp:lastModifiedBy>
  <cp:revision>2442</cp:revision>
  <cp:lastPrinted>2015-10-02T07:33:24Z</cp:lastPrinted>
  <dcterms:created xsi:type="dcterms:W3CDTF">2013-11-08T06:48:25Z</dcterms:created>
  <dcterms:modified xsi:type="dcterms:W3CDTF">2019-11-05T06:41:42Z</dcterms:modified>
</cp:coreProperties>
</file>